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44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597304-142F-435F-8572-340E7BFBD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2E8BF69-87A8-48B5-AC3A-E179633F12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5BDFE09-B4D5-49C6-BC84-AA32EDF34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3A666-E232-4EC3-A1C5-209E50614343}" type="datetimeFigureOut">
              <a:rPr lang="de-DE" smtClean="0"/>
              <a:t>08.01.2021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CE78B75-CE72-4DD8-A0EE-994136A2D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908423-8908-41F7-B9F0-9CD92893F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2BC59-7715-433F-AADB-41B5C78AA6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662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CCFE87-8406-4D28-8F5B-8A2722735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138B07B-6200-4A64-8E56-7FE6DBFD19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1BD8FF5-10B1-4230-93D4-A9A2A335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3A666-E232-4EC3-A1C5-209E50614343}" type="datetimeFigureOut">
              <a:rPr lang="de-DE" smtClean="0"/>
              <a:t>08.01.2021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A8B4555-B1FF-4ADD-8B56-68FE1A8BB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031430D-58E9-43BD-BA6B-32FFF0C02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2BC59-7715-433F-AADB-41B5C78AA6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0741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2C2D0DC-D5D7-413F-9109-E2BFCF72CE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201012C-14E3-4A95-A345-005410ED95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B73BB8F-B3E9-483B-AC8E-65FF7D5E6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3A666-E232-4EC3-A1C5-209E50614343}" type="datetimeFigureOut">
              <a:rPr lang="de-DE" smtClean="0"/>
              <a:t>08.01.2021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9752589-2C80-4397-A235-EF8EFB779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CF2B018-E079-470B-8A24-356214249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2BC59-7715-433F-AADB-41B5C78AA6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7649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811A0E-8FE1-4FFF-B432-09C6C20EE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C74CF00-0698-4E5F-8FA2-6278D9107F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47D84D1-1F59-4067-8D48-E4D15477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3A666-E232-4EC3-A1C5-209E50614343}" type="datetimeFigureOut">
              <a:rPr lang="de-DE" smtClean="0"/>
              <a:t>08.01.2021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4B56525-767C-4616-9151-D4283A9DD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C44869B-A500-4533-9504-3FE1A8B39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2BC59-7715-433F-AADB-41B5C78AA6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2954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6F0A05-0F9C-42F3-9672-1F2387DAF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003D8AB-4F51-4E4A-A6F6-CA5BDE117C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8A299EF-6816-423A-A5BD-C45AC7B76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3A666-E232-4EC3-A1C5-209E50614343}" type="datetimeFigureOut">
              <a:rPr lang="de-DE" smtClean="0"/>
              <a:t>08.01.2021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126C89-DDA7-4B44-B833-A48012BE4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F4AAE16-4F61-49D4-A7BD-B3E939D7C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2BC59-7715-433F-AADB-41B5C78AA6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3827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1BA2C0-CCD5-4741-90BF-FAAE5415A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C33592-C67E-4FB0-8B94-18CE1FD2F7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8BDF85D-80AA-49DC-ABF7-FC5868F53F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08C1E83-8787-4252-9559-C25A014BC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3A666-E232-4EC3-A1C5-209E50614343}" type="datetimeFigureOut">
              <a:rPr lang="de-DE" smtClean="0"/>
              <a:t>08.01.2021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283C841-638B-4404-AC54-D5BDF6397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D7DA81F-DD66-4F4E-8DC4-AF6540577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2BC59-7715-433F-AADB-41B5C78AA6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6014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23A146-23B2-428C-8077-02F657DEC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505EA3C-B961-436F-A141-657B4EFBA7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F92158-0E15-4361-87ED-3F3ECEB2C8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59CB18A-AB78-4310-930B-A3AEADF8C2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071956E-F0C2-4DFF-97DE-1E57ABB467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6A6868A-781B-4BEB-947B-10C1236DC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3A666-E232-4EC3-A1C5-209E50614343}" type="datetimeFigureOut">
              <a:rPr lang="de-DE" smtClean="0"/>
              <a:t>08.01.2021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2BA3CD4-6774-4818-ABD6-903A634B1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4CC1077-32DD-4B5A-831D-080108481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2BC59-7715-433F-AADB-41B5C78AA6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9096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EAE81C-1345-47C9-B6AB-85441C231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4721B46-C440-4535-ABCF-D1E4F461A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3A666-E232-4EC3-A1C5-209E50614343}" type="datetimeFigureOut">
              <a:rPr lang="de-DE" smtClean="0"/>
              <a:t>08.01.2021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44FDE6A-3826-4A5E-865B-4619018C3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A96417C-DF94-455B-A99E-F7B03B2F3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2BC59-7715-433F-AADB-41B5C78AA6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130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5B16E27-8DFA-4835-B3EB-D871C267B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3A666-E232-4EC3-A1C5-209E50614343}" type="datetimeFigureOut">
              <a:rPr lang="de-DE" smtClean="0"/>
              <a:t>08.01.2021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1E545DF-3905-4BA2-A14A-3F263177F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B889071-1813-4505-BEB3-018F1662B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2BC59-7715-433F-AADB-41B5C78AA6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4542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10F630-3F71-40A6-ABE0-9B5503E4B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BFB3AD3-E535-424B-B4F8-B8635F1852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43C9618-BFDD-4489-8DAE-3D7E6EC866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6B0450D-0F08-4895-9D95-4EE529860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3A666-E232-4EC3-A1C5-209E50614343}" type="datetimeFigureOut">
              <a:rPr lang="de-DE" smtClean="0"/>
              <a:t>08.01.2021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BEF8F87-7326-463C-BE28-AAC91BA12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59D4724-3116-4B92-B1B0-8A35F5B1D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2BC59-7715-433F-AADB-41B5C78AA6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8698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2740C5-6C50-4B56-ABFF-B3C415F59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71D6796-6BAD-4CFC-A735-0C5FC55A2A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C65F3CF-A455-4618-BFAD-CF5D1F0271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B6A8D1B-7B0C-4F09-8AC9-560E39E9A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3A666-E232-4EC3-A1C5-209E50614343}" type="datetimeFigureOut">
              <a:rPr lang="de-DE" smtClean="0"/>
              <a:t>08.01.2021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A057B82-8908-4454-95E7-3BD3DF5C4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9370685-4F10-41C0-9640-8541E7E95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2BC59-7715-433F-AADB-41B5C78AA6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1986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C815A3F-BAF8-4614-930E-DF7A0BCB6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077EB13-F9D5-4D28-8E6B-03DD11CC33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A3A8214-DA0E-4286-987B-8DF4279267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3A666-E232-4EC3-A1C5-209E50614343}" type="datetimeFigureOut">
              <a:rPr lang="de-DE" smtClean="0"/>
              <a:t>08.01.2021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F7D742-E42B-4073-ABB1-51575C74F4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7AE7672-278A-43C4-84B5-DC8C47C688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2BC59-7715-433F-AADB-41B5C78AA6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7761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9.png"/><Relationship Id="rId5" Type="http://schemas.openxmlformats.org/officeDocument/2006/relationships/image" Target="../media/image5.png"/><Relationship Id="rId10" Type="http://schemas.openxmlformats.org/officeDocument/2006/relationships/image" Target="../media/image8.png"/><Relationship Id="rId4" Type="http://schemas.openxmlformats.org/officeDocument/2006/relationships/image" Target="../media/image10.png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0D6BC13C-F408-49CC-B8F6-D471F5711D7A}"/>
              </a:ext>
            </a:extLst>
          </p:cNvPr>
          <p:cNvSpPr/>
          <p:nvPr/>
        </p:nvSpPr>
        <p:spPr>
          <a:xfrm>
            <a:off x="2866103" y="4278830"/>
            <a:ext cx="6459794" cy="1258529"/>
          </a:xfrm>
          <a:prstGeom prst="roundRect">
            <a:avLst/>
          </a:prstGeom>
          <a:solidFill>
            <a:srgbClr val="F9F9F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8DE2975-838E-43E5-BAC6-B1C75D1FCB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266" t="12350" r="13429" b="7515"/>
          <a:stretch/>
        </p:blipFill>
        <p:spPr>
          <a:xfrm>
            <a:off x="3006311" y="4447846"/>
            <a:ext cx="983978" cy="920496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634B2912-15C5-4CF8-9A87-112BE6F2D00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382"/>
          <a:stretch/>
        </p:blipFill>
        <p:spPr>
          <a:xfrm>
            <a:off x="4130497" y="4619046"/>
            <a:ext cx="1197407" cy="578096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F4B60EF0-F81A-4E82-A4EF-9B1B30078A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0409" y="4592561"/>
            <a:ext cx="1897307" cy="631061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5616283-30E3-4CA1-948D-66E55B19BC2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345" r="68803" b="7609"/>
          <a:stretch/>
        </p:blipFill>
        <p:spPr>
          <a:xfrm>
            <a:off x="5386633" y="4520202"/>
            <a:ext cx="875047" cy="766395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9DE1D290-6990-4411-B8F1-21A2235E837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3913" t="13565" r="16327" b="13715"/>
          <a:stretch/>
        </p:blipFill>
        <p:spPr>
          <a:xfrm>
            <a:off x="8352240" y="4520202"/>
            <a:ext cx="654601" cy="77578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CACC0970-A537-476A-95E1-84A41A2EA5B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0291" t="7447" r="14121" b="11792"/>
          <a:stretch/>
        </p:blipFill>
        <p:spPr>
          <a:xfrm>
            <a:off x="8240367" y="4502427"/>
            <a:ext cx="878345" cy="779097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0A16F97A-6045-4CD9-84E9-2C06D9AC7AD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9818" t="9966" r="72278" b="33534"/>
          <a:stretch/>
        </p:blipFill>
        <p:spPr>
          <a:xfrm>
            <a:off x="5485839" y="4565197"/>
            <a:ext cx="676633" cy="730785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EA321FDC-3897-4D41-AA5E-F741DA0B9924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409" t="8416" r="2951" b="6387"/>
          <a:stretch/>
        </p:blipFill>
        <p:spPr>
          <a:xfrm>
            <a:off x="6281832" y="4528198"/>
            <a:ext cx="1974459" cy="695172"/>
          </a:xfrm>
          <a:prstGeom prst="rect">
            <a:avLst/>
          </a:prstGeom>
        </p:spPr>
      </p:pic>
      <p:pic>
        <p:nvPicPr>
          <p:cNvPr id="1044" name="Picture 20" descr="Cursor PNG, Cursor Transparent Background - FreeIconsPNG">
            <a:extLst>
              <a:ext uri="{FF2B5EF4-FFF2-40B4-BE49-F238E27FC236}">
                <a16:creationId xmlns:a16="http://schemas.microsoft.com/office/drawing/2014/main" id="{DF606D1E-1F5C-4C7A-8FB2-062B82286F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7781" y="6287540"/>
            <a:ext cx="264904" cy="396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8912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85185E-6 L -0.04166 -0.18403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3" y="-9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166 -0.18403 L 0.06862 -0.175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8" y="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862 -0.175 L 0.18946 -0.18403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42" y="-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946 -0.18403 L 0.05326 -0.00046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10" y="9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500"/>
                            </p:stCondLst>
                            <p:childTnLst>
                              <p:par>
                                <p:cTn id="4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5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500"/>
                            </p:stCondLst>
                            <p:childTnLst>
                              <p:par>
                                <p:cTn id="5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5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500"/>
                            </p:stCondLst>
                            <p:childTnLst>
                              <p:par>
                                <p:cTn id="5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500"/>
                            </p:stCondLst>
                            <p:childTnLst>
                              <p:par>
                                <p:cTn id="6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50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7D71A2A5-2991-42D0-AA13-4FC477485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0256" y="290820"/>
            <a:ext cx="4381500" cy="145732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0C679D45-4C3F-42E3-88B7-9E1290B9B2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6175" y="4657417"/>
            <a:ext cx="4819650" cy="11811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71596CF2-2F2A-423C-BA86-D73653AB4F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67488" y="3128962"/>
            <a:ext cx="781050" cy="102870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CA30DF9D-1844-44D0-B095-C7887340CA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53163" y="1361767"/>
            <a:ext cx="1095375" cy="106680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6E4B6B03-F555-4A8B-9C27-AEFE32BCF0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65317" y="3429000"/>
            <a:ext cx="1009650" cy="83820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3CD84E2B-F706-4208-91ED-3EA18FA3F7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33646" y="3277675"/>
            <a:ext cx="3723497" cy="1274352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1D639DBF-8E0A-4B27-8FF1-0F455A594FB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54273" y="1757669"/>
            <a:ext cx="2314575" cy="733425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1398D622-C678-4116-B882-CEB5F4569A8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37738" y="2209492"/>
            <a:ext cx="1047750" cy="438150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9022E1B1-6D92-4B0D-BEC0-8D46D76896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45" r="68803" b="7609"/>
          <a:stretch/>
        </p:blipFill>
        <p:spPr>
          <a:xfrm>
            <a:off x="9128790" y="4950619"/>
            <a:ext cx="1245932" cy="1091228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FA7A830C-3903-4918-90BA-A9FBF035393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618" t="5328" r="68916" b="28897"/>
          <a:stretch/>
        </p:blipFill>
        <p:spPr>
          <a:xfrm>
            <a:off x="8077201" y="2209491"/>
            <a:ext cx="873760" cy="838201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36B48C1C-426E-44EE-A788-AC651144737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3301" y="3505909"/>
            <a:ext cx="2486025" cy="962025"/>
          </a:xfrm>
          <a:prstGeom prst="rect">
            <a:avLst/>
          </a:prstGeom>
        </p:spPr>
      </p:pic>
      <p:pic>
        <p:nvPicPr>
          <p:cNvPr id="26" name="Picture 20" descr="Cursor PNG, Cursor Transparent Background - FreeIconsPNG">
            <a:extLst>
              <a:ext uri="{FF2B5EF4-FFF2-40B4-BE49-F238E27FC236}">
                <a16:creationId xmlns:a16="http://schemas.microsoft.com/office/drawing/2014/main" id="{41090399-6B2B-4F5C-9C81-4D53530E60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814" y="1351616"/>
            <a:ext cx="693746" cy="1038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053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Kevin Timpel</dc:creator>
  <cp:lastModifiedBy>Kevin Timpel</cp:lastModifiedBy>
  <cp:revision>22</cp:revision>
  <dcterms:created xsi:type="dcterms:W3CDTF">2020-12-30T20:29:06Z</dcterms:created>
  <dcterms:modified xsi:type="dcterms:W3CDTF">2021-01-08T20:49:18Z</dcterms:modified>
</cp:coreProperties>
</file>